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D9ECD-91DE-4371-8339-398CCAA3E7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1BC6A4-773A-46D5-ACE1-5B66A37615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16E725-F71B-4A46-BF77-32AF0747B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7D5A43-1538-41AD-9FF2-4AB641572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6220B7-D309-4C5B-B44F-DD3ACB8B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64813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67F2F-71BA-44F2-855B-DDB1BB2B1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52E771-C4C2-4A2B-B19C-32F3B23547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EE926A-8BFD-4587-982B-6D5C1E4DE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723FE-DB1F-4F32-8A55-7967C6A0D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A45CC4-0446-4D66-80C7-961BA9D50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43493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C8FE11D-72F7-4352-88DF-CB462E9707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B2DEF1-602F-4B7A-A41D-CAFE8F4BF2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7D2E7-1F17-4985-8312-BC7E6943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7A46E-8F8A-4F9D-B17E-0444468F6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D35F0-5130-45E6-AEB8-335696F92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19664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2A3F4-9C3B-4F61-A98A-4E6BA8CF42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94A55-6641-4861-9018-050EEB7C1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A35C04-2B6F-402B-9728-2B73378B7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6159CE-BA96-48EB-A438-9D25F1468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9FFAC4-56FC-4DC7-82F8-743BAB6E7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11089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DA62D5-BBEE-4F46-9A70-3B1D9B3CAC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6630D-6583-4B29-B31D-9EB707CEA8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109FB-3BDA-47FB-A92C-0FB5D72C7C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6F3039-9156-4489-9D9B-C4F792D34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6E077A-DCC1-4A21-81B1-50E2F3E39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52910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88A49-C5FE-45F8-BEB6-47D03D7BB7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8F5FF-60CF-4EFE-AF02-67EEDCED71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12C361-BEFC-4A9C-8E43-1154380AD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C5BFE-404C-4939-B098-28D0D1E00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D38ED4-0C25-4479-A5D3-2DECE66F97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EDD23C-85A3-46D8-9D93-696A64D5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6677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323F8-92F0-42D2-B433-85CEB7156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DCCF4-2BBE-47DE-8CDB-05785C316D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3E17BB-EEBF-49BD-9E95-06805C70B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536673-C290-4FE9-98BF-E9254313E7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54228F-C6A5-4703-9F77-2DFD17276A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2D9C2F-CD06-4EF2-B8EB-C20206C34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D189490-CCA0-4873-8BDA-45630CEDA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FABC1E4-83D5-4DBA-8664-604475ACF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004874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85DB81-087E-4904-828E-B916A5003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D8490B-14F3-4A35-86A9-99D137D74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5B3398-192C-4213-9450-CF8BB11A2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C7AC53-E301-418C-96AA-F814523D6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9788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78CAE7-390C-4EF2-AD7B-287CD8E079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EA74F4-1A08-4B26-BD8F-C4D43ACD6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A610D2-0332-4F63-8B1C-7511011F2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5176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68AE9-689A-46E8-90F4-C2B27E23A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28EEF-1BA1-4BA3-9AAE-96DD1CA9DC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0B7473-7F18-4BD1-8AA9-4B6A4DC8F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747664-889A-4B45-8CAE-381793B7F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12412C-0086-4C53-92FE-AA145FE17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8C0DA-D8B4-472C-9CFD-52975A9D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1937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8EEA52-750C-4F84-8F7A-52D3A599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FC7DB8-F473-4BF8-82A0-1D2D0AFED4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043AAC-BF7B-42E8-B25E-48D0E3A42D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EEBE8D-FDC5-4977-B189-9755426008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99843C-2CAE-40E2-BADF-966713866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B81709-700B-41F3-B536-5B0CAB373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47754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B22EF3-504A-4922-8DD3-38A1B7A949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1B9F6-C23D-4203-BAC1-A98192C88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85092-4892-48FE-AE09-44424D0289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1A0CE8-65B1-42D8-9F0D-3F8C40571E5D}" type="datetimeFigureOut">
              <a:rPr lang="en-IN" smtClean="0"/>
              <a:t>24-02-2018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9883CA-06CA-421F-9A40-2294168E2D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0BFC0A-B7B0-4CE0-B74A-51003A8E4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9864E6-A9CD-4426-A1D6-05BFEFFA1E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10926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E84AF-CCD6-4A00-BB1F-044A54F36E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Different Providers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89A425-9689-4331-AC52-0925F9E23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86685"/>
            <a:ext cx="10515600" cy="3512898"/>
          </a:xfrm>
        </p:spPr>
        <p:txBody>
          <a:bodyPr>
            <a:normAutofit/>
          </a:bodyPr>
          <a:lstStyle/>
          <a:p>
            <a:r>
              <a:rPr lang="en-IN" dirty="0"/>
              <a:t>moving to </a:t>
            </a:r>
            <a:r>
              <a:rPr lang="en-IN" dirty="0" err="1"/>
              <a:t>serverless</a:t>
            </a:r>
            <a:r>
              <a:rPr lang="en-IN" dirty="0"/>
              <a:t> has a learning curve as well. You need to learn the intricacies of the platform you're using, including low-level details like format of the request input and the required shape of the response output. This can get in the way and slow your development process.</a:t>
            </a:r>
          </a:p>
          <a:p>
            <a:r>
              <a:rPr lang="en-IN" dirty="0"/>
              <a:t>Deploy a REST API using </a:t>
            </a:r>
            <a:r>
              <a:rPr lang="en-IN" dirty="0" err="1"/>
              <a:t>Serverless</a:t>
            </a:r>
            <a:r>
              <a:rPr lang="en-IN" dirty="0"/>
              <a:t>, Express and Node.js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0C39B70-A06B-48F4-AB98-D2D574378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8986" y="1506195"/>
            <a:ext cx="1452343" cy="158049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A0C5F64-37D8-4944-92B5-D4F5A24EF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76296" y="1506195"/>
            <a:ext cx="1337190" cy="158049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9706D93-13F0-486B-97C0-520380982E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6679" y="1506194"/>
            <a:ext cx="1565813" cy="15804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EF9E850-0728-4724-BFD2-42E61E3DEB6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25685" y="1506194"/>
            <a:ext cx="1367162" cy="15804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593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4C5132-C93C-4D1F-80DF-093BDADCD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041" y="278297"/>
            <a:ext cx="11595653" cy="609599"/>
          </a:xfrm>
        </p:spPr>
        <p:txBody>
          <a:bodyPr/>
          <a:lstStyle/>
          <a:p>
            <a:pPr algn="l"/>
            <a:r>
              <a:rPr lang="en-IN" b="1" dirty="0" err="1"/>
              <a:t>Serverless</a:t>
            </a:r>
            <a:r>
              <a:rPr lang="en-IN" b="1" dirty="0"/>
              <a:t> CLI and plugins</a:t>
            </a:r>
            <a:r>
              <a:rPr lang="en-IN" dirty="0"/>
              <a:t>: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5C3AF36-FD83-4792-81AC-6D0F915FFA68}"/>
              </a:ext>
            </a:extLst>
          </p:cNvPr>
          <p:cNvSpPr txBox="1">
            <a:spLocks/>
          </p:cNvSpPr>
          <p:nvPr/>
        </p:nvSpPr>
        <p:spPr>
          <a:xfrm>
            <a:off x="390938" y="3452192"/>
            <a:ext cx="11595653" cy="2808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200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6FB2F44-DFC8-45B8-82BE-0190BF8A7A0E}"/>
              </a:ext>
            </a:extLst>
          </p:cNvPr>
          <p:cNvSpPr txBox="1">
            <a:spLocks/>
          </p:cNvSpPr>
          <p:nvPr/>
        </p:nvSpPr>
        <p:spPr>
          <a:xfrm>
            <a:off x="265042" y="887896"/>
            <a:ext cx="11595653" cy="465813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IN" sz="2000" dirty="0"/>
              <a:t>The </a:t>
            </a:r>
            <a:r>
              <a:rPr lang="en-IN" sz="2000" dirty="0" err="1"/>
              <a:t>Serverless</a:t>
            </a:r>
            <a:r>
              <a:rPr lang="en-IN" sz="2000" dirty="0"/>
              <a:t> Framework is a CLI tool that allows users to build &amp; deploy auto-scaling, pay-per-execution, event-driven functions.</a:t>
            </a:r>
          </a:p>
          <a:p>
            <a:pPr algn="l"/>
            <a:r>
              <a:rPr lang="en-IN" sz="2000" dirty="0"/>
              <a:t>Write your code, configure events(http etc) to trigger your functions, then deploy &amp; run those functions to your cloud provider via the </a:t>
            </a:r>
            <a:r>
              <a:rPr lang="en-IN" sz="2000" b="1" dirty="0" err="1"/>
              <a:t>Serverless</a:t>
            </a:r>
            <a:r>
              <a:rPr lang="en-IN" sz="2000" b="1" dirty="0"/>
              <a:t> CLI.</a:t>
            </a:r>
          </a:p>
          <a:p>
            <a:pPr algn="l"/>
            <a:endParaRPr lang="en-IN" sz="2000" b="1" dirty="0"/>
          </a:p>
          <a:p>
            <a:pPr algn="l"/>
            <a:r>
              <a:rPr lang="en-IN" sz="2200" dirty="0"/>
              <a:t>The Framework uses new event-driven compute services, like AWS Lambda, Google </a:t>
            </a:r>
            <a:r>
              <a:rPr lang="en-IN" sz="2200" dirty="0" err="1"/>
              <a:t>CloudFunctions</a:t>
            </a:r>
            <a:r>
              <a:rPr lang="en-IN" sz="2200" dirty="0"/>
              <a:t>, and more. It's a command-line tool, providing scaffolding, workflow automation and best practices for developing and deploying your </a:t>
            </a:r>
            <a:r>
              <a:rPr lang="en-IN" sz="2200" dirty="0" err="1"/>
              <a:t>serverless</a:t>
            </a:r>
            <a:r>
              <a:rPr lang="en-IN" sz="2200" dirty="0"/>
              <a:t> architecture. It's also completely extensible via plugins</a:t>
            </a:r>
          </a:p>
          <a:p>
            <a:pPr algn="l"/>
            <a:r>
              <a:rPr lang="en-IN" sz="2200" b="1" dirty="0"/>
              <a:t>Plugins : </a:t>
            </a:r>
          </a:p>
          <a:p>
            <a:pPr algn="l"/>
            <a:r>
              <a:rPr lang="en-IN" sz="2000" dirty="0" err="1"/>
              <a:t>serverless</a:t>
            </a:r>
            <a:r>
              <a:rPr lang="en-IN" sz="2000" dirty="0"/>
              <a:t>-http – for express apps</a:t>
            </a:r>
          </a:p>
          <a:p>
            <a:pPr algn="l"/>
            <a:r>
              <a:rPr lang="en-IN" sz="2000" dirty="0" err="1"/>
              <a:t>serverless</a:t>
            </a:r>
            <a:r>
              <a:rPr lang="en-IN" sz="2000" dirty="0"/>
              <a:t>-offline – for running your app in local</a:t>
            </a:r>
          </a:p>
          <a:p>
            <a:pPr algn="l"/>
            <a:r>
              <a:rPr lang="en-IN" sz="2000" dirty="0" err="1"/>
              <a:t>serverless</a:t>
            </a:r>
            <a:r>
              <a:rPr lang="en-IN" sz="2000" dirty="0"/>
              <a:t>-step-functions – for managing states between lambda function </a:t>
            </a:r>
          </a:p>
          <a:p>
            <a:pPr algn="l"/>
            <a:r>
              <a:rPr lang="en-IN" sz="2000" dirty="0" err="1"/>
              <a:t>serverless</a:t>
            </a:r>
            <a:r>
              <a:rPr lang="en-IN" sz="2000" dirty="0"/>
              <a:t>-</a:t>
            </a:r>
            <a:r>
              <a:rPr lang="en-IN" sz="2000" dirty="0" err="1"/>
              <a:t>alexa</a:t>
            </a:r>
            <a:r>
              <a:rPr lang="en-IN" sz="2000" dirty="0"/>
              <a:t>-plugin - This plugins compiles the Alexa Skills Kit events to a </a:t>
            </a:r>
            <a:r>
              <a:rPr lang="en-IN" sz="2000" dirty="0" err="1"/>
              <a:t>CloudFormation</a:t>
            </a:r>
            <a:r>
              <a:rPr lang="en-IN" sz="2000" dirty="0"/>
              <a:t> resource.</a:t>
            </a:r>
          </a:p>
          <a:p>
            <a:pPr algn="l"/>
            <a:endParaRPr lang="en-IN" sz="2000" dirty="0"/>
          </a:p>
          <a:p>
            <a:pPr algn="l"/>
            <a:endParaRPr lang="en-IN" sz="2200" b="1" dirty="0"/>
          </a:p>
        </p:txBody>
      </p:sp>
    </p:spTree>
    <p:extLst>
      <p:ext uri="{BB962C8B-B14F-4D97-AF65-F5344CB8AC3E}">
        <p14:creationId xmlns:p14="http://schemas.microsoft.com/office/powerpoint/2010/main" val="3834270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04C5132-C93C-4D1F-80DF-093BDADCD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043" y="278296"/>
            <a:ext cx="11595653" cy="5982285"/>
          </a:xfrm>
        </p:spPr>
        <p:txBody>
          <a:bodyPr/>
          <a:lstStyle/>
          <a:p>
            <a:pPr algn="l"/>
            <a:r>
              <a:rPr lang="en-IN" sz="2000" dirty="0"/>
              <a:t>Quick Start :</a:t>
            </a:r>
          </a:p>
          <a:p>
            <a:pPr algn="l"/>
            <a:endParaRPr lang="en-IN" sz="2000" dirty="0"/>
          </a:p>
          <a:p>
            <a:pPr algn="l"/>
            <a:endParaRPr lang="en-IN" sz="2000" dirty="0"/>
          </a:p>
          <a:p>
            <a:pPr algn="l"/>
            <a:endParaRPr lang="en-IN" sz="2000" dirty="0"/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5C3AF36-FD83-4792-81AC-6D0F915FFA68}"/>
              </a:ext>
            </a:extLst>
          </p:cNvPr>
          <p:cNvSpPr txBox="1">
            <a:spLocks/>
          </p:cNvSpPr>
          <p:nvPr/>
        </p:nvSpPr>
        <p:spPr>
          <a:xfrm>
            <a:off x="390938" y="3452192"/>
            <a:ext cx="11595653" cy="2808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2000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C6FB2F44-DFC8-45B8-82BE-0190BF8A7A0E}"/>
              </a:ext>
            </a:extLst>
          </p:cNvPr>
          <p:cNvSpPr txBox="1">
            <a:spLocks/>
          </p:cNvSpPr>
          <p:nvPr/>
        </p:nvSpPr>
        <p:spPr>
          <a:xfrm>
            <a:off x="393072" y="3452192"/>
            <a:ext cx="11595653" cy="28083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IN" sz="2200" b="1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E93A262-8E2C-4476-8E70-17D657561F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909" y="613336"/>
            <a:ext cx="9331257" cy="5210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488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F9528-6F60-4D29-A9CF-B89A2C1A63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5049"/>
          </a:xfrm>
        </p:spPr>
        <p:txBody>
          <a:bodyPr/>
          <a:lstStyle/>
          <a:p>
            <a:r>
              <a:rPr lang="en-IN" dirty="0"/>
              <a:t>Step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686C7-7291-4318-AEE1-80DC6E0BA3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0175"/>
            <a:ext cx="10515600" cy="3360824"/>
          </a:xfrm>
        </p:spPr>
        <p:txBody>
          <a:bodyPr/>
          <a:lstStyle/>
          <a:p>
            <a:r>
              <a:rPr lang="en-IN" sz="2000" dirty="0"/>
              <a:t>When diving into the Function as a service (FAAS) world, a question that often pops up is</a:t>
            </a:r>
          </a:p>
          <a:p>
            <a:pPr marL="0" indent="0">
              <a:buNone/>
            </a:pPr>
            <a:r>
              <a:rPr lang="en-IN" sz="1800" i="1" dirty="0"/>
              <a:t>	If </a:t>
            </a:r>
            <a:r>
              <a:rPr lang="en-IN" sz="1800" i="1" dirty="0" err="1"/>
              <a:t>serverless</a:t>
            </a:r>
            <a:r>
              <a:rPr lang="en-IN" sz="1800" i="1" dirty="0"/>
              <a:t> functions are stateless, how do I manage state?</a:t>
            </a:r>
          </a:p>
          <a:p>
            <a:pPr marL="0" indent="0">
              <a:buNone/>
            </a:pPr>
            <a:r>
              <a:rPr lang="en-IN" sz="2000" dirty="0"/>
              <a:t>There are a number of ways to manage state with backend data stores, </a:t>
            </a:r>
            <a:r>
              <a:rPr lang="en-IN" sz="2000" dirty="0" err="1"/>
              <a:t>tmp</a:t>
            </a:r>
            <a:r>
              <a:rPr lang="en-IN" sz="2000" dirty="0"/>
              <a:t> directories &amp; building this logic into your existing lambda functions but there is a simpler alternative provided by AWS: Step functions.</a:t>
            </a:r>
          </a:p>
          <a:p>
            <a:pPr marL="0" indent="0">
              <a:buNone/>
            </a:pPr>
            <a:endParaRPr lang="en-IN" sz="2000" dirty="0"/>
          </a:p>
          <a:p>
            <a:pPr marL="0" indent="0">
              <a:buNone/>
            </a:pPr>
            <a:r>
              <a:rPr lang="en-IN" sz="2000" dirty="0"/>
              <a:t>Step Functions allows you to control complex workflows using Lambda functions without the underlying application managing and orchestrating the state. In essence, it's a state machine to help with complex workflows and aims at keeping your lambda functions free of this additional logic.</a:t>
            </a:r>
          </a:p>
          <a:p>
            <a:pPr marL="0" indent="0">
              <a:buNone/>
            </a:pPr>
            <a:endParaRPr lang="en-IN" sz="2000" dirty="0"/>
          </a:p>
          <a:p>
            <a:pPr marL="0" indent="0">
              <a:buNone/>
            </a:pP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2376033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58117A8-DF5C-4B90-BFAF-25A265C3EF4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4332" y="956602"/>
            <a:ext cx="1695158" cy="2748331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93DBF0E-B309-497D-A142-0552151F6A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153333" y="4107765"/>
            <a:ext cx="1477156" cy="2526680"/>
          </a:xfrm>
          <a:prstGeom prst="rect">
            <a:avLst/>
          </a:prstGeom>
        </p:spPr>
      </p:pic>
      <p:sp>
        <p:nvSpPr>
          <p:cNvPr id="7" name="Title 1">
            <a:extLst>
              <a:ext uri="{FF2B5EF4-FFF2-40B4-BE49-F238E27FC236}">
                <a16:creationId xmlns:a16="http://schemas.microsoft.com/office/drawing/2014/main" id="{1CAFF1F2-EB26-4295-903D-246ADF286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1016" y="287753"/>
            <a:ext cx="10515600" cy="459187"/>
          </a:xfrm>
        </p:spPr>
        <p:txBody>
          <a:bodyPr>
            <a:normAutofit fontScale="90000"/>
          </a:bodyPr>
          <a:lstStyle/>
          <a:p>
            <a:r>
              <a:rPr lang="en-IN" dirty="0"/>
              <a:t>Step function Example 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87B9F093-6C81-41A3-B48A-A7DAD1044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16" y="746940"/>
            <a:ext cx="9942317" cy="584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576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234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Different Providers</vt:lpstr>
      <vt:lpstr>PowerPoint Presentation</vt:lpstr>
      <vt:lpstr>PowerPoint Presentation</vt:lpstr>
      <vt:lpstr>Step function</vt:lpstr>
      <vt:lpstr>Step function Example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Girish Talekar</dc:creator>
  <cp:lastModifiedBy>Girish Talekar</cp:lastModifiedBy>
  <cp:revision>12</cp:revision>
  <dcterms:created xsi:type="dcterms:W3CDTF">2018-02-24T05:13:28Z</dcterms:created>
  <dcterms:modified xsi:type="dcterms:W3CDTF">2018-02-24T09:32:00Z</dcterms:modified>
</cp:coreProperties>
</file>